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phy, Debbie" userId="d12e65a9-d7a3-4e2e-aaea-c29a14a9d246" providerId="ADAL" clId="{FE4BD505-FBE3-4E94-91AA-055C49738C2F}"/>
    <pc:docChg chg="undo custSel modSld">
      <pc:chgData name="Murphy, Debbie" userId="d12e65a9-d7a3-4e2e-aaea-c29a14a9d246" providerId="ADAL" clId="{FE4BD505-FBE3-4E94-91AA-055C49738C2F}" dt="2024-01-30T19:24:18.257" v="42" actId="20577"/>
      <pc:docMkLst>
        <pc:docMk/>
      </pc:docMkLst>
      <pc:sldChg chg="modSp mod">
        <pc:chgData name="Murphy, Debbie" userId="d12e65a9-d7a3-4e2e-aaea-c29a14a9d246" providerId="ADAL" clId="{FE4BD505-FBE3-4E94-91AA-055C49738C2F}" dt="2024-01-30T19:24:18.257" v="42" actId="20577"/>
        <pc:sldMkLst>
          <pc:docMk/>
          <pc:sldMk cId="2854870724" sldId="256"/>
        </pc:sldMkLst>
        <pc:spChg chg="mod">
          <ac:chgData name="Murphy, Debbie" userId="d12e65a9-d7a3-4e2e-aaea-c29a14a9d246" providerId="ADAL" clId="{FE4BD505-FBE3-4E94-91AA-055C49738C2F}" dt="2024-01-30T19:24:18.257" v="42" actId="20577"/>
          <ac:spMkLst>
            <pc:docMk/>
            <pc:sldMk cId="2854870724" sldId="256"/>
            <ac:spMk id="2" creationId="{06C16EC7-28DA-4CAD-9464-C23B6DAA76B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4532E5-6558-4728-8F17-F9734585DF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98D4CF-4A6C-481B-A0F4-AC5806CA399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62760-1BE5-4DED-8DE4-08C60FBD545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7287C-B070-4944-851B-165523DF9E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369F-6816-4683-841F-8396677FDA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03688-F4D8-4F7F-A110-2884D92A7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78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5AA7-56E4-4F39-9F93-F415218C673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908159"/>
            <a:ext cx="9144000" cy="1869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FF0AA4-D1E6-4C0D-938E-D4B940F340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4927216"/>
            <a:ext cx="9144000" cy="74802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5EDE97C-F0A7-4D22-89E6-8D5EB54DAC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3000"/>
          </a:blip>
          <a:stretch>
            <a:fillRect/>
          </a:stretch>
        </p:blipFill>
        <p:spPr>
          <a:xfrm>
            <a:off x="0" y="0"/>
            <a:ext cx="12192000" cy="2686497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0694469-64A2-4831-8238-673DF8715571}"/>
              </a:ext>
            </a:extLst>
          </p:cNvPr>
          <p:cNvSpPr/>
          <p:nvPr userDrawn="1"/>
        </p:nvSpPr>
        <p:spPr>
          <a:xfrm>
            <a:off x="-1" y="2686498"/>
            <a:ext cx="12192001" cy="7176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A group of people standing in front of a door&#10;&#10;Description automatically generated">
            <a:extLst>
              <a:ext uri="{FF2B5EF4-FFF2-40B4-BE49-F238E27FC236}">
                <a16:creationId xmlns:a16="http://schemas.microsoft.com/office/drawing/2014/main" id="{BF29E508-E4E1-E18B-13D9-E7B174F454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836" y="5185305"/>
            <a:ext cx="1233999" cy="159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00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77D8A-0688-4E18-86C2-F3FED3E4E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D692F-D844-478E-BF3D-6C5801BF3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72C66D-BD87-49B5-A532-B0A842B5F5FB}"/>
              </a:ext>
            </a:extLst>
          </p:cNvPr>
          <p:cNvSpPr/>
          <p:nvPr userDrawn="1"/>
        </p:nvSpPr>
        <p:spPr>
          <a:xfrm>
            <a:off x="0" y="6311900"/>
            <a:ext cx="11353800" cy="4668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0" b="1" dirty="0">
                <a:solidFill>
                  <a:schemeClr val="bg1"/>
                </a:solidFill>
                <a:latin typeface="Avenir Next LT Pro Demi" panose="020B0704020202020204" pitchFamily="34" charset="0"/>
              </a:rPr>
              <a:t>WASFAA 2024 ANNUAL CONFERENCE • WE OPEN DOORS TO OPPORTUNITY • APRIL 10-12 • APPLETON, WISCONSIN </a:t>
            </a:r>
          </a:p>
        </p:txBody>
      </p:sp>
      <p:pic>
        <p:nvPicPr>
          <p:cNvPr id="4" name="Picture 3" descr="A group of people standing in front of a door&#10;&#10;Description automatically generated">
            <a:extLst>
              <a:ext uri="{FF2B5EF4-FFF2-40B4-BE49-F238E27FC236}">
                <a16:creationId xmlns:a16="http://schemas.microsoft.com/office/drawing/2014/main" id="{9437553C-EB18-B27F-4CA0-46F855574E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751" y="5904189"/>
            <a:ext cx="696228" cy="90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19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D390-4FFA-46BF-A72E-EEE6D2A69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AB5C1-E1FF-4E30-9452-838E8E43A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1E0BBF-8EF1-F8FF-9A32-32B33B7523E6}"/>
              </a:ext>
            </a:extLst>
          </p:cNvPr>
          <p:cNvSpPr/>
          <p:nvPr userDrawn="1"/>
        </p:nvSpPr>
        <p:spPr>
          <a:xfrm>
            <a:off x="0" y="6311900"/>
            <a:ext cx="11353800" cy="4668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0" b="1" dirty="0">
                <a:solidFill>
                  <a:schemeClr val="bg1"/>
                </a:solidFill>
                <a:latin typeface="Avenir Next LT Pro Demi" panose="020B0704020202020204" pitchFamily="34" charset="0"/>
              </a:rPr>
              <a:t>WASFAA 2024 ANNUAL CONFERENCE • WE OPEN DOORS TO OPPORTUNITY • APRIL 10-12 • APPLETON, WISCONSIN </a:t>
            </a:r>
          </a:p>
        </p:txBody>
      </p:sp>
      <p:pic>
        <p:nvPicPr>
          <p:cNvPr id="6" name="Picture 5" descr="A group of people standing in front of a door&#10;&#10;Description automatically generated">
            <a:extLst>
              <a:ext uri="{FF2B5EF4-FFF2-40B4-BE49-F238E27FC236}">
                <a16:creationId xmlns:a16="http://schemas.microsoft.com/office/drawing/2014/main" id="{E11CB0CC-0D1D-97B3-A877-C88AA860DA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751" y="5904189"/>
            <a:ext cx="696228" cy="90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2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EFD52-087D-474C-A33B-1F3816DFE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8F87E-1A8D-4F58-81B6-F898B298A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F8E38-ED78-4EED-AA6A-3481ADA9D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E802E9-0CCA-0EC0-0075-2FF506478D75}"/>
              </a:ext>
            </a:extLst>
          </p:cNvPr>
          <p:cNvSpPr/>
          <p:nvPr userDrawn="1"/>
        </p:nvSpPr>
        <p:spPr>
          <a:xfrm>
            <a:off x="0" y="6311900"/>
            <a:ext cx="11353800" cy="4668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0" b="1" dirty="0">
                <a:solidFill>
                  <a:schemeClr val="bg1"/>
                </a:solidFill>
                <a:latin typeface="Avenir Next LT Pro Demi" panose="020B0704020202020204" pitchFamily="34" charset="0"/>
              </a:rPr>
              <a:t>WASFAA 2024 ANNUAL CONFERENCE • WE OPEN DOORS TO OPPORTUNITY • APRIL 10-12 • APPLETON, WISCONSIN </a:t>
            </a:r>
          </a:p>
        </p:txBody>
      </p:sp>
      <p:pic>
        <p:nvPicPr>
          <p:cNvPr id="7" name="Picture 6" descr="A group of people standing in front of a door&#10;&#10;Description automatically generated">
            <a:extLst>
              <a:ext uri="{FF2B5EF4-FFF2-40B4-BE49-F238E27FC236}">
                <a16:creationId xmlns:a16="http://schemas.microsoft.com/office/drawing/2014/main" id="{BD58F936-31A3-B391-DE56-F0B531357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751" y="5904189"/>
            <a:ext cx="696228" cy="90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60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C680-9B85-4175-BD61-5802B0EAC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723DB-0E3C-4C11-935F-5BD01DAC5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29ACF6-535C-4A3E-8714-9D8D9A78D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29FDFC-E8D0-47D9-8E75-98ED55B9C6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499241-1E9F-47CC-9096-384B4E0F2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60063A-6A79-0681-A278-9D03EE70AF66}"/>
              </a:ext>
            </a:extLst>
          </p:cNvPr>
          <p:cNvSpPr/>
          <p:nvPr userDrawn="1"/>
        </p:nvSpPr>
        <p:spPr>
          <a:xfrm>
            <a:off x="0" y="6311900"/>
            <a:ext cx="11353800" cy="4668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0" b="1" dirty="0">
                <a:solidFill>
                  <a:schemeClr val="bg1"/>
                </a:solidFill>
                <a:latin typeface="Avenir Next LT Pro Demi" panose="020B0704020202020204" pitchFamily="34" charset="0"/>
              </a:rPr>
              <a:t>WASFAA 2024 ANNUAL CONFERENCE • WE OPEN DOORS TO OPPORTUNITY • APRIL 10-12 • APPLETON, WISCONSIN </a:t>
            </a:r>
          </a:p>
        </p:txBody>
      </p:sp>
      <p:pic>
        <p:nvPicPr>
          <p:cNvPr id="9" name="Picture 8" descr="A group of people standing in front of a door&#10;&#10;Description automatically generated">
            <a:extLst>
              <a:ext uri="{FF2B5EF4-FFF2-40B4-BE49-F238E27FC236}">
                <a16:creationId xmlns:a16="http://schemas.microsoft.com/office/drawing/2014/main" id="{2D8F227C-05A5-5489-5070-2F3D7C9FC5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751" y="5904189"/>
            <a:ext cx="696228" cy="90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60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D390-4FFA-46BF-A72E-EEE6D2A69B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547891"/>
            <a:ext cx="10515600" cy="201458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AB5C1-E1FF-4E30-9452-838E8E43A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411BD01-BADA-4B83-85C9-35C7E6BAAB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3000"/>
          </a:blip>
          <a:stretch>
            <a:fillRect/>
          </a:stretch>
        </p:blipFill>
        <p:spPr>
          <a:xfrm>
            <a:off x="0" y="0"/>
            <a:ext cx="12192000" cy="2758265"/>
          </a:xfrm>
          <a:prstGeom prst="rect">
            <a:avLst/>
          </a:prstGeom>
        </p:spPr>
      </p:pic>
      <p:pic>
        <p:nvPicPr>
          <p:cNvPr id="5" name="Picture 4" descr="A group of people standing in front of a door&#10;&#10;Description automatically generated">
            <a:extLst>
              <a:ext uri="{FF2B5EF4-FFF2-40B4-BE49-F238E27FC236}">
                <a16:creationId xmlns:a16="http://schemas.microsoft.com/office/drawing/2014/main" id="{8C2266B2-8385-90AC-608F-F7D9C747F56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751" y="5904189"/>
            <a:ext cx="696228" cy="90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8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12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0F3142A-437A-6C00-2863-9F2195AB448C}"/>
              </a:ext>
            </a:extLst>
          </p:cNvPr>
          <p:cNvSpPr/>
          <p:nvPr userDrawn="1"/>
        </p:nvSpPr>
        <p:spPr>
          <a:xfrm>
            <a:off x="0" y="6311900"/>
            <a:ext cx="11353800" cy="46686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0" b="1" dirty="0">
                <a:solidFill>
                  <a:schemeClr val="bg1"/>
                </a:solidFill>
                <a:latin typeface="Avenir Next LT Pro Demi" panose="020B0704020202020204" pitchFamily="34" charset="0"/>
              </a:rPr>
              <a:t>WASFAA 2024 ANNUAL CONFERENCE • WE OPEN DOORS TO OPPORTUNITY • APRIL 10-12 • APPLETON, WISCONSIN </a:t>
            </a:r>
          </a:p>
        </p:txBody>
      </p:sp>
      <p:pic>
        <p:nvPicPr>
          <p:cNvPr id="4" name="Picture 3" descr="A group of people standing in front of a door&#10;&#10;Description automatically generated">
            <a:extLst>
              <a:ext uri="{FF2B5EF4-FFF2-40B4-BE49-F238E27FC236}">
                <a16:creationId xmlns:a16="http://schemas.microsoft.com/office/drawing/2014/main" id="{D1417D56-1199-D8E5-8821-E15D46C983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4751" y="5904189"/>
            <a:ext cx="696228" cy="90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7B2400-C798-4011-B0A6-D327D5E8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6A7E4-6362-4E09-885F-FC5CB39FB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4C3F2-C2D6-4D9E-9994-6F1DDEF46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5A310-F218-4C69-BAAD-9C5E08E1257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494DC-18D6-45D0-8F55-D25B510D3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DF2F1-B08F-4118-8C68-13FD84FF9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4CDE4-6AA3-44DB-967E-A29BEE388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1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4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16EC7-28DA-4CAD-9464-C23B6DAA76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EFBAD2-FB67-4BA0-B3C4-A4143440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11509"/>
            <a:ext cx="9144000" cy="7480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7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D13AF-A3CE-4AD0-8659-A7C8B5C32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You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9E0B91-40A5-4E2A-B9FE-D205115F01B2}"/>
              </a:ext>
            </a:extLst>
          </p:cNvPr>
          <p:cNvSpPr txBox="1"/>
          <p:nvPr/>
        </p:nvSpPr>
        <p:spPr>
          <a:xfrm>
            <a:off x="4047736" y="2211190"/>
            <a:ext cx="2383799" cy="5062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ea typeface="Open Sans" panose="020B0806030504020204" pitchFamily="34" charset="0"/>
                <a:cs typeface="Open Sans" panose="020B0806030504020204" pitchFamily="34" charset="0"/>
              </a:rPr>
              <a:t>Presenter Name</a:t>
            </a:r>
            <a:endParaRPr lang="id-ID" sz="2000" dirty="0">
              <a:ea typeface="Open Sans" panose="020B0806030504020204" pitchFamily="34" charset="0"/>
              <a:cs typeface="Open Sans" panose="020B08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EC3F19-CD14-40CE-A807-2352EC2E2467}"/>
              </a:ext>
            </a:extLst>
          </p:cNvPr>
          <p:cNvSpPr txBox="1"/>
          <p:nvPr/>
        </p:nvSpPr>
        <p:spPr>
          <a:xfrm>
            <a:off x="4047736" y="2766420"/>
            <a:ext cx="2168167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/>
              <a:t>Job Title</a:t>
            </a:r>
            <a:endParaRPr lang="id-ID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C72C0D-F7D2-43D6-B5AE-F1694F03E4C4}"/>
              </a:ext>
            </a:extLst>
          </p:cNvPr>
          <p:cNvSpPr txBox="1"/>
          <p:nvPr/>
        </p:nvSpPr>
        <p:spPr>
          <a:xfrm>
            <a:off x="4047736" y="3123135"/>
            <a:ext cx="2151427" cy="5293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da-DK" sz="1000" dirty="0">
                <a:ea typeface="Open Sans" panose="020B0806030504020204" pitchFamily="34" charset="0"/>
                <a:cs typeface="Open Sans" panose="020B0806030504020204" pitchFamily="34" charset="0"/>
              </a:rPr>
              <a:t>Institution</a:t>
            </a:r>
          </a:p>
          <a:p>
            <a:pPr>
              <a:lnSpc>
                <a:spcPct val="150000"/>
              </a:lnSpc>
            </a:pPr>
            <a:r>
              <a:rPr lang="da-DK" sz="1000" dirty="0">
                <a:ea typeface="Open Sans" panose="020B0806030504020204" pitchFamily="34" charset="0"/>
                <a:cs typeface="Open Sans" panose="020B0806030504020204" pitchFamily="34" charset="0"/>
              </a:rPr>
              <a:t>email@address.com</a:t>
            </a:r>
            <a:endParaRPr lang="id-ID" sz="1000" dirty="0">
              <a:ea typeface="Open Sans" panose="020B0806030504020204" pitchFamily="34" charset="0"/>
              <a:cs typeface="Open Sans" panose="020B0806030504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0356038-F627-4225-BF94-896AB5AA354E}"/>
              </a:ext>
            </a:extLst>
          </p:cNvPr>
          <p:cNvSpPr/>
          <p:nvPr/>
        </p:nvSpPr>
        <p:spPr>
          <a:xfrm>
            <a:off x="1431985" y="1928456"/>
            <a:ext cx="2389357" cy="238935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0AE9582-3B65-4705-A049-58D6F73E334F}"/>
              </a:ext>
            </a:extLst>
          </p:cNvPr>
          <p:cNvSpPr/>
          <p:nvPr/>
        </p:nvSpPr>
        <p:spPr>
          <a:xfrm>
            <a:off x="6657929" y="1879518"/>
            <a:ext cx="2389357" cy="238935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CE564E-0DB1-43F1-ABD7-1EC33C96A107}"/>
              </a:ext>
            </a:extLst>
          </p:cNvPr>
          <p:cNvSpPr txBox="1"/>
          <p:nvPr/>
        </p:nvSpPr>
        <p:spPr>
          <a:xfrm>
            <a:off x="9273680" y="2162252"/>
            <a:ext cx="2383799" cy="5062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ea typeface="Open Sans" panose="020B0806030504020204" pitchFamily="34" charset="0"/>
                <a:cs typeface="Open Sans" panose="020B0806030504020204" pitchFamily="34" charset="0"/>
              </a:rPr>
              <a:t>Co-Presenter Name</a:t>
            </a:r>
            <a:endParaRPr lang="id-ID" sz="2000" dirty="0">
              <a:ea typeface="Open Sans" panose="020B0806030504020204" pitchFamily="34" charset="0"/>
              <a:cs typeface="Open Sans" panose="020B08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6B3724-1A0A-4A23-BCCD-32CC13B9FF6E}"/>
              </a:ext>
            </a:extLst>
          </p:cNvPr>
          <p:cNvSpPr txBox="1"/>
          <p:nvPr/>
        </p:nvSpPr>
        <p:spPr>
          <a:xfrm>
            <a:off x="9273680" y="2717482"/>
            <a:ext cx="2168167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/>
              <a:t>Job Title</a:t>
            </a:r>
            <a:endParaRPr lang="id-ID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7B43F2-2609-40FF-B1C0-E44742D22BA4}"/>
              </a:ext>
            </a:extLst>
          </p:cNvPr>
          <p:cNvSpPr txBox="1"/>
          <p:nvPr/>
        </p:nvSpPr>
        <p:spPr>
          <a:xfrm>
            <a:off x="9273680" y="3074197"/>
            <a:ext cx="2151427" cy="5293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da-DK" sz="1000" dirty="0">
                <a:ea typeface="Open Sans" panose="020B0806030504020204" pitchFamily="34" charset="0"/>
                <a:cs typeface="Open Sans" panose="020B0806030504020204" pitchFamily="34" charset="0"/>
              </a:rPr>
              <a:t>Institution</a:t>
            </a:r>
          </a:p>
          <a:p>
            <a:pPr>
              <a:lnSpc>
                <a:spcPct val="150000"/>
              </a:lnSpc>
            </a:pPr>
            <a:r>
              <a:rPr lang="da-DK" sz="1000" dirty="0">
                <a:ea typeface="Open Sans" panose="020B0806030504020204" pitchFamily="34" charset="0"/>
                <a:cs typeface="Open Sans" panose="020B0806030504020204" pitchFamily="34" charset="0"/>
              </a:rPr>
              <a:t>email@address.com</a:t>
            </a:r>
            <a:endParaRPr lang="id-ID" sz="1000" dirty="0">
              <a:ea typeface="Open Sans" panose="020B0806030504020204" pitchFamily="34" charset="0"/>
              <a:cs typeface="Open Sans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99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02656-BE91-492C-92B0-52F2B57D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Your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FFD6-04A1-47F1-830F-D469477A1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6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75D46-27BF-4AB2-A3D1-C59D6F9DB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 adding slides here…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0E279-3E4B-451D-A466-A6C4062F3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5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480A-26E0-45C0-8393-B88AF6CD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16596-E7D6-454A-8ADD-E1058EE070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5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4471</TotalTime>
  <Words>31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 LT Pro Demi</vt:lpstr>
      <vt:lpstr>Calibri</vt:lpstr>
      <vt:lpstr>Calibri Light</vt:lpstr>
      <vt:lpstr>Open Sans</vt:lpstr>
      <vt:lpstr>Office Theme</vt:lpstr>
      <vt:lpstr>Title</vt:lpstr>
      <vt:lpstr>About You</vt:lpstr>
      <vt:lpstr>About Your Organization</vt:lpstr>
      <vt:lpstr>Begin adding slides here…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Alford, Keyimani L</dc:creator>
  <cp:lastModifiedBy>Murphy, Debbie</cp:lastModifiedBy>
  <cp:revision>14</cp:revision>
  <dcterms:created xsi:type="dcterms:W3CDTF">2022-01-03T17:36:12Z</dcterms:created>
  <dcterms:modified xsi:type="dcterms:W3CDTF">2024-01-30T19:24:21Z</dcterms:modified>
</cp:coreProperties>
</file>